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9" r:id="rId2"/>
  </p:sldIdLst>
  <p:sldSz cx="12385675" cy="7429500"/>
  <p:notesSz cx="7010400" cy="114903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40">
          <p15:clr>
            <a:srgbClr val="A4A3A4"/>
          </p15:clr>
        </p15:guide>
        <p15:guide id="2" pos="390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620" userDrawn="1">
          <p15:clr>
            <a:srgbClr val="A4A3A4"/>
          </p15:clr>
        </p15:guide>
        <p15:guide id="2" pos="2209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1330" y="62"/>
      </p:cViewPr>
      <p:guideLst>
        <p:guide orient="horz" pos="2340"/>
        <p:guide pos="390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42" d="100"/>
          <a:sy n="42" d="100"/>
        </p:scale>
        <p:origin x="-2064" y="-120"/>
      </p:cViewPr>
      <p:guideLst>
        <p:guide orient="horz" pos="3620"/>
        <p:guide pos="220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7840" cy="571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8117" tIns="54059" rIns="108117" bIns="54059" numCol="1" anchor="t" anchorCtr="0" compatLnSpc="1">
            <a:prstTxWarp prst="textNoShape">
              <a:avLst/>
            </a:prstTxWarp>
          </a:bodyPr>
          <a:lstStyle>
            <a:lvl1pPr defTabSz="1079500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2560" y="0"/>
            <a:ext cx="3037840" cy="571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8117" tIns="54059" rIns="108117" bIns="54059" numCol="1" anchor="t" anchorCtr="0" compatLnSpc="1">
            <a:prstTxWarp prst="textNoShape">
              <a:avLst/>
            </a:prstTxWarp>
          </a:bodyPr>
          <a:lstStyle>
            <a:lvl1pPr algn="r" defTabSz="1079500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10943384"/>
            <a:ext cx="3037840" cy="572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8117" tIns="54059" rIns="108117" bIns="54059" numCol="1" anchor="b" anchorCtr="0" compatLnSpc="1">
            <a:prstTxWarp prst="textNoShape">
              <a:avLst/>
            </a:prstTxWarp>
          </a:bodyPr>
          <a:lstStyle>
            <a:lvl1pPr defTabSz="1079500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2560" y="10943384"/>
            <a:ext cx="3037840" cy="5726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8117" tIns="54059" rIns="108117" bIns="54059" numCol="1" anchor="b" anchorCtr="0" compatLnSpc="1">
            <a:prstTxWarp prst="textNoShape">
              <a:avLst/>
            </a:prstTxWarp>
          </a:bodyPr>
          <a:lstStyle>
            <a:lvl1pPr algn="r" defTabSz="1079500">
              <a:defRPr sz="1400"/>
            </a:lvl1pPr>
          </a:lstStyle>
          <a:p>
            <a:fld id="{06671D9A-F5F8-4174-82D6-B98469597563}" type="slidenum">
              <a:rPr lang="es-ES" altLang="es-MX"/>
              <a:pPr/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34716837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5762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5762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D12A26-BAE0-47D6-997A-EBC9F3FE0AFA}" type="datetimeFigureOut">
              <a:rPr lang="es-MX" smtClean="0"/>
              <a:t>05/12/2023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73050" y="1436688"/>
            <a:ext cx="6464300" cy="38782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01675" y="5529263"/>
            <a:ext cx="5607050" cy="45243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10914063"/>
            <a:ext cx="3038475" cy="5762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70338" y="10914063"/>
            <a:ext cx="3038475" cy="5762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4B9D16-B23C-40B7-A85A-B4E3BCE9BCED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424324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4B9D16-B23C-40B7-A85A-B4E3BCE9BCED}" type="slidenum">
              <a:rPr lang="es-MX" smtClean="0"/>
              <a:t>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315901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22338" y="2308225"/>
            <a:ext cx="10461625" cy="1592263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846263" y="4210050"/>
            <a:ext cx="8613775" cy="18986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31562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5950" y="296863"/>
            <a:ext cx="11074400" cy="12382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15950" y="1733550"/>
            <a:ext cx="11074400" cy="49037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515849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8921750" y="296863"/>
            <a:ext cx="2768600" cy="634047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15950" y="296863"/>
            <a:ext cx="8153400" cy="63404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81981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5950" y="296863"/>
            <a:ext cx="11074400" cy="12382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15950" y="1733550"/>
            <a:ext cx="11074400" cy="49037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151029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71550" y="4773613"/>
            <a:ext cx="10461625" cy="14763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71550" y="3149600"/>
            <a:ext cx="10461625" cy="162401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495542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5950" y="296863"/>
            <a:ext cx="11074400" cy="12382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15950" y="1733550"/>
            <a:ext cx="5461000" cy="49037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229350" y="1733550"/>
            <a:ext cx="5461000" cy="49037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2035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5950" y="296863"/>
            <a:ext cx="11074400" cy="1238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15950" y="1663700"/>
            <a:ext cx="5437188" cy="6921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5950" y="2355850"/>
            <a:ext cx="5437188" cy="42814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6251575" y="1663700"/>
            <a:ext cx="5438775" cy="6921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251575" y="2355850"/>
            <a:ext cx="5438775" cy="42814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360012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5950" y="296863"/>
            <a:ext cx="11074400" cy="12382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299758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926253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5950" y="295275"/>
            <a:ext cx="4048125" cy="125888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811713" y="295275"/>
            <a:ext cx="6878637" cy="634206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15950" y="1554163"/>
            <a:ext cx="4048125" cy="50831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5094299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11413" y="5200650"/>
            <a:ext cx="7385050" cy="614363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411413" y="663575"/>
            <a:ext cx="7385050" cy="44577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MX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411413" y="5815013"/>
            <a:ext cx="7385050" cy="8715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3506451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Box 20"/>
          <p:cNvSpPr txBox="1">
            <a:spLocks noChangeArrowheads="1"/>
          </p:cNvSpPr>
          <p:nvPr/>
        </p:nvSpPr>
        <p:spPr bwMode="auto">
          <a:xfrm>
            <a:off x="10960100" y="90488"/>
            <a:ext cx="1236663" cy="236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835" tIns="48417" rIns="96835" bIns="48417">
            <a:spAutoFit/>
          </a:bodyPr>
          <a:lstStyle>
            <a:lvl1pPr defTabSz="968375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68375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68375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68375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68375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  <a:defRPr/>
            </a:pPr>
            <a:r>
              <a:rPr lang="es-ES_tradnl" sz="900" b="1" dirty="0" smtClean="0"/>
              <a:t>SINBA-SIS-10-P</a:t>
            </a:r>
            <a:endParaRPr lang="es-ES_tradnl" b="1" dirty="0" smtClean="0"/>
          </a:p>
        </p:txBody>
      </p:sp>
      <p:sp>
        <p:nvSpPr>
          <p:cNvPr id="1027" name="Line 21"/>
          <p:cNvSpPr>
            <a:spLocks noChangeShapeType="1"/>
          </p:cNvSpPr>
          <p:nvPr/>
        </p:nvSpPr>
        <p:spPr bwMode="auto">
          <a:xfrm flipH="1">
            <a:off x="1084060" y="703263"/>
            <a:ext cx="11114087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028" name="Rectangle 25"/>
          <p:cNvSpPr>
            <a:spLocks noChangeArrowheads="1"/>
          </p:cNvSpPr>
          <p:nvPr/>
        </p:nvSpPr>
        <p:spPr bwMode="auto">
          <a:xfrm>
            <a:off x="1073150" y="114300"/>
            <a:ext cx="11134725" cy="715327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s-MX" altLang="es-MX"/>
          </a:p>
        </p:txBody>
      </p:sp>
      <p:sp>
        <p:nvSpPr>
          <p:cNvPr id="1029" name="Text Box 28"/>
          <p:cNvSpPr txBox="1">
            <a:spLocks noChangeArrowheads="1"/>
          </p:cNvSpPr>
          <p:nvPr/>
        </p:nvSpPr>
        <p:spPr bwMode="auto">
          <a:xfrm>
            <a:off x="11069638" y="7235825"/>
            <a:ext cx="1236662" cy="46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835" tIns="48417" rIns="96835" bIns="48417">
            <a:spAutoFit/>
          </a:bodyPr>
          <a:lstStyle>
            <a:lvl1pPr defTabSz="968375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68375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68375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68375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68375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  <a:defRPr/>
            </a:pPr>
            <a:r>
              <a:rPr lang="es-ES_tradnl" sz="900" b="1" dirty="0" smtClean="0"/>
              <a:t>SIS-2024</a:t>
            </a:r>
          </a:p>
          <a:p>
            <a:pPr algn="r">
              <a:spcBef>
                <a:spcPct val="50000"/>
              </a:spcBef>
              <a:defRPr/>
            </a:pPr>
            <a:endParaRPr lang="es-ES_tradnl" b="1" dirty="0" smtClean="0"/>
          </a:p>
        </p:txBody>
      </p:sp>
      <p:sp>
        <p:nvSpPr>
          <p:cNvPr id="1032" name="Text Box 45"/>
          <p:cNvSpPr txBox="1">
            <a:spLocks noChangeArrowheads="1"/>
          </p:cNvSpPr>
          <p:nvPr userDrawn="1"/>
        </p:nvSpPr>
        <p:spPr bwMode="auto">
          <a:xfrm>
            <a:off x="10526713" y="371475"/>
            <a:ext cx="654050" cy="22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2548" tIns="51274" rIns="102548" bIns="51274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defRPr/>
            </a:pPr>
            <a:r>
              <a:rPr lang="es-ES_tradnl" sz="800" b="1" smtClean="0"/>
              <a:t>FECHA:</a:t>
            </a:r>
            <a:endParaRPr lang="es-ES" smtClean="0"/>
          </a:p>
        </p:txBody>
      </p:sp>
      <p:sp>
        <p:nvSpPr>
          <p:cNvPr id="1033" name="Text Box 46"/>
          <p:cNvSpPr txBox="1">
            <a:spLocks noChangeArrowheads="1"/>
          </p:cNvSpPr>
          <p:nvPr userDrawn="1"/>
        </p:nvSpPr>
        <p:spPr bwMode="auto">
          <a:xfrm>
            <a:off x="10944225" y="525463"/>
            <a:ext cx="1192213" cy="207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2548" tIns="51274" rIns="102548" bIns="51274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defRPr/>
            </a:pPr>
            <a:r>
              <a:rPr lang="es-ES_tradnl" sz="700" b="1" smtClean="0"/>
              <a:t>          MES            AÑO</a:t>
            </a:r>
            <a:endParaRPr lang="es-ES" smtClean="0"/>
          </a:p>
        </p:txBody>
      </p:sp>
      <p:sp>
        <p:nvSpPr>
          <p:cNvPr id="2" name="Rectangle 47"/>
          <p:cNvSpPr>
            <a:spLocks noChangeArrowheads="1"/>
          </p:cNvSpPr>
          <p:nvPr userDrawn="1"/>
        </p:nvSpPr>
        <p:spPr bwMode="auto">
          <a:xfrm>
            <a:off x="11139488" y="328613"/>
            <a:ext cx="982662" cy="23336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02548" tIns="51274" rIns="102548" bIns="51274"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s-MX" altLang="es-MX"/>
          </a:p>
        </p:txBody>
      </p:sp>
      <p:sp>
        <p:nvSpPr>
          <p:cNvPr id="3" name="Line 48"/>
          <p:cNvSpPr>
            <a:spLocks noChangeShapeType="1"/>
          </p:cNvSpPr>
          <p:nvPr userDrawn="1"/>
        </p:nvSpPr>
        <p:spPr bwMode="auto">
          <a:xfrm flipV="1">
            <a:off x="11639550" y="338138"/>
            <a:ext cx="0" cy="2206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lIns="102548" tIns="51274" rIns="102548" bIns="51274">
            <a:spAutoFit/>
          </a:bodyPr>
          <a:lstStyle/>
          <a:p>
            <a:endParaRPr lang="es-MX"/>
          </a:p>
        </p:txBody>
      </p:sp>
      <p:sp>
        <p:nvSpPr>
          <p:cNvPr id="1034" name="Line 49"/>
          <p:cNvSpPr>
            <a:spLocks noChangeShapeType="1"/>
          </p:cNvSpPr>
          <p:nvPr userDrawn="1"/>
        </p:nvSpPr>
        <p:spPr bwMode="auto">
          <a:xfrm>
            <a:off x="11876088" y="442913"/>
            <a:ext cx="0" cy="1095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sp>
        <p:nvSpPr>
          <p:cNvPr id="1035" name="Line 50"/>
          <p:cNvSpPr>
            <a:spLocks noChangeShapeType="1"/>
          </p:cNvSpPr>
          <p:nvPr userDrawn="1"/>
        </p:nvSpPr>
        <p:spPr bwMode="auto">
          <a:xfrm>
            <a:off x="11383963" y="441325"/>
            <a:ext cx="0" cy="1095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s-MX"/>
          </a:p>
        </p:txBody>
      </p:sp>
      <p:pic>
        <p:nvPicPr>
          <p:cNvPr id="14" name="Imagen 13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3788" y="188337"/>
            <a:ext cx="1980000" cy="44088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68375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+mj-lt"/>
          <a:ea typeface="+mj-ea"/>
          <a:cs typeface="+mj-cs"/>
        </a:defRPr>
      </a:lvl1pPr>
      <a:lvl2pPr algn="ctr" defTabSz="968375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2pPr>
      <a:lvl3pPr algn="ctr" defTabSz="968375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3pPr>
      <a:lvl4pPr algn="ctr" defTabSz="968375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4pPr>
      <a:lvl5pPr algn="ctr" defTabSz="968375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5pPr>
      <a:lvl6pPr marL="457200" algn="ctr" defTabSz="968375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6pPr>
      <a:lvl7pPr marL="914400" algn="ctr" defTabSz="968375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7pPr>
      <a:lvl8pPr marL="1371600" algn="ctr" defTabSz="968375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8pPr>
      <a:lvl9pPr marL="1828800" algn="ctr" defTabSz="968375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9pPr>
    </p:titleStyle>
    <p:bodyStyle>
      <a:lvl1pPr marL="363538" indent="-363538" algn="l" defTabSz="968375" rtl="0" eaLnBrk="0" fontAlgn="base" hangingPunct="0">
        <a:spcBef>
          <a:spcPct val="20000"/>
        </a:spcBef>
        <a:spcAft>
          <a:spcPct val="0"/>
        </a:spcAft>
        <a:buChar char="•"/>
        <a:defRPr sz="3400">
          <a:solidFill>
            <a:schemeClr val="tx1"/>
          </a:solidFill>
          <a:latin typeface="+mn-lt"/>
          <a:ea typeface="+mn-ea"/>
          <a:cs typeface="+mn-cs"/>
        </a:defRPr>
      </a:lvl1pPr>
      <a:lvl2pPr marL="787400" indent="-303213" algn="l" defTabSz="968375" rtl="0" eaLnBrk="0" fontAlgn="base" hangingPunct="0">
        <a:spcBef>
          <a:spcPct val="20000"/>
        </a:spcBef>
        <a:spcAft>
          <a:spcPct val="0"/>
        </a:spcAft>
        <a:buChar char="–"/>
        <a:defRPr sz="3000">
          <a:solidFill>
            <a:schemeClr val="tx1"/>
          </a:solidFill>
          <a:latin typeface="+mn-lt"/>
        </a:defRPr>
      </a:lvl2pPr>
      <a:lvl3pPr marL="1209675" indent="-241300" algn="l" defTabSz="968375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tx1"/>
          </a:solidFill>
          <a:latin typeface="+mn-lt"/>
        </a:defRPr>
      </a:lvl3pPr>
      <a:lvl4pPr marL="1693863" indent="-241300" algn="l" defTabSz="968375" rtl="0" eaLnBrk="0" fontAlgn="base" hangingPunct="0">
        <a:spcBef>
          <a:spcPct val="2000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</a:defRPr>
      </a:lvl4pPr>
      <a:lvl5pPr marL="2178050" indent="-241300" algn="l" defTabSz="968375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5pPr>
      <a:lvl6pPr marL="2635250" indent="-241300" algn="l" defTabSz="968375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6pPr>
      <a:lvl7pPr marL="3092450" indent="-241300" algn="l" defTabSz="968375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7pPr>
      <a:lvl8pPr marL="3549650" indent="-241300" algn="l" defTabSz="968375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8pPr>
      <a:lvl9pPr marL="4006850" indent="-241300" algn="l" defTabSz="968375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98"/>
          <p:cNvSpPr txBox="1">
            <a:spLocks noChangeArrowheads="1"/>
          </p:cNvSpPr>
          <p:nvPr/>
        </p:nvSpPr>
        <p:spPr bwMode="auto">
          <a:xfrm>
            <a:off x="7510463" y="1050925"/>
            <a:ext cx="4694237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800" b="1"/>
              <a:t>T  I  P  O     D  E     E  S  T  U  D  I  O  S     R  E  A  L  I  Z  A  D  O  S</a:t>
            </a:r>
          </a:p>
        </p:txBody>
      </p:sp>
      <p:sp>
        <p:nvSpPr>
          <p:cNvPr id="2051" name="Text Box 50"/>
          <p:cNvSpPr txBox="1">
            <a:spLocks noChangeArrowheads="1"/>
          </p:cNvSpPr>
          <p:nvPr/>
        </p:nvSpPr>
        <p:spPr bwMode="auto">
          <a:xfrm>
            <a:off x="2784475" y="1050925"/>
            <a:ext cx="3519488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s-ES_tradnl" altLang="es-MX" sz="800" b="1"/>
              <a:t>A    P  A  C  I  E  N  T  E  S     D  E     L  A     U  N  I  D  A  D</a:t>
            </a:r>
          </a:p>
        </p:txBody>
      </p:sp>
      <p:sp>
        <p:nvSpPr>
          <p:cNvPr id="2052" name="Rectangle 2"/>
          <p:cNvSpPr>
            <a:spLocks noChangeArrowheads="1"/>
          </p:cNvSpPr>
          <p:nvPr/>
        </p:nvSpPr>
        <p:spPr bwMode="auto">
          <a:xfrm>
            <a:off x="1216025" y="180975"/>
            <a:ext cx="10883900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835" tIns="48417" rIns="96835" bIns="48417" anchor="ctr"/>
          <a:lstStyle>
            <a:lvl1pPr defTabSz="1025525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1025525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1025525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1025525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1025525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102552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102552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102552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102552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es-MX" sz="1400" b="1">
                <a:solidFill>
                  <a:schemeClr val="tx2"/>
                </a:solidFill>
              </a:rPr>
              <a:t>R E P O R T E    D E    A N A T O M Í A    P A T O L Ó G I C A</a:t>
            </a:r>
            <a:r>
              <a:rPr lang="en-US" altLang="es-MX" sz="1800" b="1">
                <a:solidFill>
                  <a:schemeClr val="tx2"/>
                </a:solidFill>
              </a:rPr>
              <a:t> </a:t>
            </a:r>
          </a:p>
        </p:txBody>
      </p:sp>
      <p:sp>
        <p:nvSpPr>
          <p:cNvPr id="2053" name="Line 3"/>
          <p:cNvSpPr>
            <a:spLocks noChangeShapeType="1"/>
          </p:cNvSpPr>
          <p:nvPr/>
        </p:nvSpPr>
        <p:spPr bwMode="auto">
          <a:xfrm flipH="1">
            <a:off x="1085850" y="1714500"/>
            <a:ext cx="11123613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54" name="Line 4"/>
          <p:cNvSpPr>
            <a:spLocks noChangeShapeType="1"/>
          </p:cNvSpPr>
          <p:nvPr/>
        </p:nvSpPr>
        <p:spPr bwMode="auto">
          <a:xfrm>
            <a:off x="8667750" y="1287463"/>
            <a:ext cx="0" cy="59801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55" name="Line 5"/>
          <p:cNvSpPr>
            <a:spLocks noChangeShapeType="1"/>
          </p:cNvSpPr>
          <p:nvPr/>
        </p:nvSpPr>
        <p:spPr bwMode="auto">
          <a:xfrm>
            <a:off x="11623675" y="1282700"/>
            <a:ext cx="0" cy="59975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56" name="Line 6"/>
          <p:cNvSpPr>
            <a:spLocks noChangeShapeType="1"/>
          </p:cNvSpPr>
          <p:nvPr/>
        </p:nvSpPr>
        <p:spPr bwMode="auto">
          <a:xfrm>
            <a:off x="6910388" y="1482725"/>
            <a:ext cx="0" cy="57721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57" name="Line 7"/>
          <p:cNvSpPr>
            <a:spLocks noChangeShapeType="1"/>
          </p:cNvSpPr>
          <p:nvPr/>
        </p:nvSpPr>
        <p:spPr bwMode="auto">
          <a:xfrm>
            <a:off x="11041063" y="1281113"/>
            <a:ext cx="0" cy="59959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58" name="Line 8"/>
          <p:cNvSpPr>
            <a:spLocks noChangeShapeType="1"/>
          </p:cNvSpPr>
          <p:nvPr/>
        </p:nvSpPr>
        <p:spPr bwMode="auto">
          <a:xfrm>
            <a:off x="9253538" y="1277938"/>
            <a:ext cx="0" cy="598963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59" name="Line 9"/>
          <p:cNvSpPr>
            <a:spLocks noChangeShapeType="1"/>
          </p:cNvSpPr>
          <p:nvPr/>
        </p:nvSpPr>
        <p:spPr bwMode="auto">
          <a:xfrm>
            <a:off x="5735638" y="1479550"/>
            <a:ext cx="0" cy="57880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60" name="Line 10"/>
          <p:cNvSpPr>
            <a:spLocks noChangeShapeType="1"/>
          </p:cNvSpPr>
          <p:nvPr/>
        </p:nvSpPr>
        <p:spPr bwMode="auto">
          <a:xfrm>
            <a:off x="6318250" y="1041400"/>
            <a:ext cx="0" cy="62261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61" name="Line 11"/>
          <p:cNvSpPr>
            <a:spLocks noChangeShapeType="1"/>
          </p:cNvSpPr>
          <p:nvPr/>
        </p:nvSpPr>
        <p:spPr bwMode="auto">
          <a:xfrm>
            <a:off x="5124450" y="1265238"/>
            <a:ext cx="12700" cy="59928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62" name="Line 12"/>
          <p:cNvSpPr>
            <a:spLocks noChangeShapeType="1"/>
          </p:cNvSpPr>
          <p:nvPr/>
        </p:nvSpPr>
        <p:spPr bwMode="auto">
          <a:xfrm>
            <a:off x="2184400" y="1479550"/>
            <a:ext cx="6350" cy="57880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63" name="Line 14"/>
          <p:cNvSpPr>
            <a:spLocks noChangeShapeType="1"/>
          </p:cNvSpPr>
          <p:nvPr/>
        </p:nvSpPr>
        <p:spPr bwMode="auto">
          <a:xfrm>
            <a:off x="1087640" y="1922463"/>
            <a:ext cx="1112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64" name="Line 15"/>
          <p:cNvSpPr>
            <a:spLocks noChangeShapeType="1"/>
          </p:cNvSpPr>
          <p:nvPr/>
        </p:nvSpPr>
        <p:spPr bwMode="auto">
          <a:xfrm>
            <a:off x="1087640" y="2330450"/>
            <a:ext cx="1112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65" name="Line 16"/>
          <p:cNvSpPr>
            <a:spLocks noChangeShapeType="1"/>
          </p:cNvSpPr>
          <p:nvPr/>
        </p:nvSpPr>
        <p:spPr bwMode="auto">
          <a:xfrm>
            <a:off x="1087640" y="3981450"/>
            <a:ext cx="1112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66" name="Line 17"/>
          <p:cNvSpPr>
            <a:spLocks noChangeShapeType="1"/>
          </p:cNvSpPr>
          <p:nvPr/>
        </p:nvSpPr>
        <p:spPr bwMode="auto">
          <a:xfrm>
            <a:off x="1087640" y="4194175"/>
            <a:ext cx="1112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67" name="Line 18"/>
          <p:cNvSpPr>
            <a:spLocks noChangeShapeType="1"/>
          </p:cNvSpPr>
          <p:nvPr/>
        </p:nvSpPr>
        <p:spPr bwMode="auto">
          <a:xfrm>
            <a:off x="1087641" y="6461125"/>
            <a:ext cx="1112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68" name="Line 19"/>
          <p:cNvSpPr>
            <a:spLocks noChangeShapeType="1"/>
          </p:cNvSpPr>
          <p:nvPr/>
        </p:nvSpPr>
        <p:spPr bwMode="auto">
          <a:xfrm>
            <a:off x="1087641" y="5838825"/>
            <a:ext cx="1112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69" name="Line 20"/>
          <p:cNvSpPr>
            <a:spLocks noChangeShapeType="1"/>
          </p:cNvSpPr>
          <p:nvPr/>
        </p:nvSpPr>
        <p:spPr bwMode="auto">
          <a:xfrm>
            <a:off x="1087641" y="6051550"/>
            <a:ext cx="1112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70" name="Line 21"/>
          <p:cNvSpPr>
            <a:spLocks noChangeShapeType="1"/>
          </p:cNvSpPr>
          <p:nvPr/>
        </p:nvSpPr>
        <p:spPr bwMode="auto">
          <a:xfrm>
            <a:off x="1087640" y="6257925"/>
            <a:ext cx="1112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71" name="Line 22"/>
          <p:cNvSpPr>
            <a:spLocks noChangeShapeType="1"/>
          </p:cNvSpPr>
          <p:nvPr/>
        </p:nvSpPr>
        <p:spPr bwMode="auto">
          <a:xfrm>
            <a:off x="1087641" y="7081838"/>
            <a:ext cx="1112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72" name="Line 24"/>
          <p:cNvSpPr>
            <a:spLocks noChangeShapeType="1"/>
          </p:cNvSpPr>
          <p:nvPr/>
        </p:nvSpPr>
        <p:spPr bwMode="auto">
          <a:xfrm>
            <a:off x="3954463" y="1271588"/>
            <a:ext cx="0" cy="59959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73" name="Line 25"/>
          <p:cNvSpPr>
            <a:spLocks noChangeShapeType="1"/>
          </p:cNvSpPr>
          <p:nvPr/>
        </p:nvSpPr>
        <p:spPr bwMode="auto">
          <a:xfrm>
            <a:off x="1087640" y="3781425"/>
            <a:ext cx="1112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74" name="Line 26"/>
          <p:cNvSpPr>
            <a:spLocks noChangeShapeType="1"/>
          </p:cNvSpPr>
          <p:nvPr/>
        </p:nvSpPr>
        <p:spPr bwMode="auto">
          <a:xfrm>
            <a:off x="1087640" y="6664325"/>
            <a:ext cx="1112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75" name="Line 27"/>
          <p:cNvSpPr>
            <a:spLocks noChangeShapeType="1"/>
          </p:cNvSpPr>
          <p:nvPr/>
        </p:nvSpPr>
        <p:spPr bwMode="auto">
          <a:xfrm>
            <a:off x="1087640" y="6880225"/>
            <a:ext cx="1112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76" name="Line 28"/>
          <p:cNvSpPr>
            <a:spLocks noChangeShapeType="1"/>
          </p:cNvSpPr>
          <p:nvPr/>
        </p:nvSpPr>
        <p:spPr bwMode="auto">
          <a:xfrm flipH="1">
            <a:off x="1069772" y="1046163"/>
            <a:ext cx="1112837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77" name="Line 29"/>
          <p:cNvSpPr>
            <a:spLocks noChangeShapeType="1"/>
          </p:cNvSpPr>
          <p:nvPr/>
        </p:nvSpPr>
        <p:spPr bwMode="auto">
          <a:xfrm>
            <a:off x="8462963" y="722313"/>
            <a:ext cx="0" cy="3286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78" name="Line 30"/>
          <p:cNvSpPr>
            <a:spLocks noChangeShapeType="1"/>
          </p:cNvSpPr>
          <p:nvPr/>
        </p:nvSpPr>
        <p:spPr bwMode="auto">
          <a:xfrm>
            <a:off x="4646613" y="706438"/>
            <a:ext cx="0" cy="3413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79" name="Line 35"/>
          <p:cNvSpPr>
            <a:spLocks noChangeShapeType="1"/>
          </p:cNvSpPr>
          <p:nvPr/>
        </p:nvSpPr>
        <p:spPr bwMode="auto">
          <a:xfrm>
            <a:off x="2776538" y="1274763"/>
            <a:ext cx="3530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80" name="Line 36"/>
          <p:cNvSpPr>
            <a:spLocks noChangeShapeType="1"/>
          </p:cNvSpPr>
          <p:nvPr/>
        </p:nvSpPr>
        <p:spPr bwMode="auto">
          <a:xfrm>
            <a:off x="1087640" y="2122488"/>
            <a:ext cx="1112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81" name="Line 37"/>
          <p:cNvSpPr>
            <a:spLocks noChangeShapeType="1"/>
          </p:cNvSpPr>
          <p:nvPr/>
        </p:nvSpPr>
        <p:spPr bwMode="auto">
          <a:xfrm>
            <a:off x="2767013" y="1042988"/>
            <a:ext cx="12700" cy="62341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82" name="Text Box 49"/>
          <p:cNvSpPr txBox="1">
            <a:spLocks noChangeArrowheads="1"/>
          </p:cNvSpPr>
          <p:nvPr/>
        </p:nvSpPr>
        <p:spPr bwMode="auto">
          <a:xfrm>
            <a:off x="1555750" y="1498600"/>
            <a:ext cx="671513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/>
              <a:t>ESTUDIOS</a:t>
            </a:r>
          </a:p>
        </p:txBody>
      </p:sp>
      <p:sp>
        <p:nvSpPr>
          <p:cNvPr id="2083" name="Line 53"/>
          <p:cNvSpPr>
            <a:spLocks noChangeShapeType="1"/>
          </p:cNvSpPr>
          <p:nvPr/>
        </p:nvSpPr>
        <p:spPr bwMode="auto">
          <a:xfrm>
            <a:off x="1087641" y="2541588"/>
            <a:ext cx="1112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84" name="Line 54"/>
          <p:cNvSpPr>
            <a:spLocks noChangeShapeType="1"/>
          </p:cNvSpPr>
          <p:nvPr/>
        </p:nvSpPr>
        <p:spPr bwMode="auto">
          <a:xfrm>
            <a:off x="1087640" y="2949575"/>
            <a:ext cx="1112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85" name="Line 55"/>
          <p:cNvSpPr>
            <a:spLocks noChangeShapeType="1"/>
          </p:cNvSpPr>
          <p:nvPr/>
        </p:nvSpPr>
        <p:spPr bwMode="auto">
          <a:xfrm>
            <a:off x="1087641" y="2741613"/>
            <a:ext cx="1112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86" name="Line 56"/>
          <p:cNvSpPr>
            <a:spLocks noChangeShapeType="1"/>
          </p:cNvSpPr>
          <p:nvPr/>
        </p:nvSpPr>
        <p:spPr bwMode="auto">
          <a:xfrm>
            <a:off x="1087641" y="3160713"/>
            <a:ext cx="1112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87" name="Line 57"/>
          <p:cNvSpPr>
            <a:spLocks noChangeShapeType="1"/>
          </p:cNvSpPr>
          <p:nvPr/>
        </p:nvSpPr>
        <p:spPr bwMode="auto">
          <a:xfrm>
            <a:off x="1087640" y="3568700"/>
            <a:ext cx="1112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88" name="Line 58"/>
          <p:cNvSpPr>
            <a:spLocks noChangeShapeType="1"/>
          </p:cNvSpPr>
          <p:nvPr/>
        </p:nvSpPr>
        <p:spPr bwMode="auto">
          <a:xfrm>
            <a:off x="1087641" y="3360738"/>
            <a:ext cx="1112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89" name="Line 59"/>
          <p:cNvSpPr>
            <a:spLocks noChangeShapeType="1"/>
          </p:cNvSpPr>
          <p:nvPr/>
        </p:nvSpPr>
        <p:spPr bwMode="auto">
          <a:xfrm>
            <a:off x="1087640" y="5019675"/>
            <a:ext cx="1112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90" name="Line 60"/>
          <p:cNvSpPr>
            <a:spLocks noChangeShapeType="1"/>
          </p:cNvSpPr>
          <p:nvPr/>
        </p:nvSpPr>
        <p:spPr bwMode="auto">
          <a:xfrm>
            <a:off x="1087640" y="5222875"/>
            <a:ext cx="1112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91" name="Line 61"/>
          <p:cNvSpPr>
            <a:spLocks noChangeShapeType="1"/>
          </p:cNvSpPr>
          <p:nvPr/>
        </p:nvSpPr>
        <p:spPr bwMode="auto">
          <a:xfrm>
            <a:off x="1087640" y="4810125"/>
            <a:ext cx="1112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92" name="Line 62"/>
          <p:cNvSpPr>
            <a:spLocks noChangeShapeType="1"/>
          </p:cNvSpPr>
          <p:nvPr/>
        </p:nvSpPr>
        <p:spPr bwMode="auto">
          <a:xfrm>
            <a:off x="1087640" y="4597400"/>
            <a:ext cx="1112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93" name="Line 63"/>
          <p:cNvSpPr>
            <a:spLocks noChangeShapeType="1"/>
          </p:cNvSpPr>
          <p:nvPr/>
        </p:nvSpPr>
        <p:spPr bwMode="auto">
          <a:xfrm>
            <a:off x="1087640" y="4398963"/>
            <a:ext cx="1112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94" name="Line 64"/>
          <p:cNvSpPr>
            <a:spLocks noChangeShapeType="1"/>
          </p:cNvSpPr>
          <p:nvPr/>
        </p:nvSpPr>
        <p:spPr bwMode="auto">
          <a:xfrm>
            <a:off x="1087640" y="5429250"/>
            <a:ext cx="1112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95" name="Line 65"/>
          <p:cNvSpPr>
            <a:spLocks noChangeShapeType="1"/>
          </p:cNvSpPr>
          <p:nvPr/>
        </p:nvSpPr>
        <p:spPr bwMode="auto">
          <a:xfrm>
            <a:off x="1087640" y="5641975"/>
            <a:ext cx="1112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96" name="Text Box 66"/>
          <p:cNvSpPr txBox="1">
            <a:spLocks noChangeArrowheads="1"/>
          </p:cNvSpPr>
          <p:nvPr/>
        </p:nvSpPr>
        <p:spPr bwMode="auto">
          <a:xfrm>
            <a:off x="1104900" y="1270000"/>
            <a:ext cx="46355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s-ES_tradnl" altLang="es-MX" sz="800" b="1"/>
              <a:t>D Í A</a:t>
            </a:r>
          </a:p>
        </p:txBody>
      </p:sp>
      <p:sp>
        <p:nvSpPr>
          <p:cNvPr id="2097" name="Text Box 67"/>
          <p:cNvSpPr txBox="1">
            <a:spLocks noChangeArrowheads="1"/>
          </p:cNvSpPr>
          <p:nvPr/>
        </p:nvSpPr>
        <p:spPr bwMode="auto">
          <a:xfrm>
            <a:off x="1031875" y="7070725"/>
            <a:ext cx="93345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s-ES_tradnl" altLang="es-MX" sz="800" b="1"/>
              <a:t>T O T A L</a:t>
            </a:r>
          </a:p>
        </p:txBody>
      </p:sp>
      <p:sp>
        <p:nvSpPr>
          <p:cNvPr id="2098" name="Line 69"/>
          <p:cNvSpPr>
            <a:spLocks noChangeShapeType="1"/>
          </p:cNvSpPr>
          <p:nvPr/>
        </p:nvSpPr>
        <p:spPr bwMode="auto">
          <a:xfrm>
            <a:off x="1574800" y="1036638"/>
            <a:ext cx="25400" cy="623093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99" name="Line 70"/>
          <p:cNvSpPr>
            <a:spLocks noChangeShapeType="1"/>
          </p:cNvSpPr>
          <p:nvPr/>
        </p:nvSpPr>
        <p:spPr bwMode="auto">
          <a:xfrm>
            <a:off x="9845675" y="1282700"/>
            <a:ext cx="0" cy="59753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100" name="Line 71"/>
          <p:cNvSpPr>
            <a:spLocks noChangeShapeType="1"/>
          </p:cNvSpPr>
          <p:nvPr/>
        </p:nvSpPr>
        <p:spPr bwMode="auto">
          <a:xfrm>
            <a:off x="10450513" y="1284288"/>
            <a:ext cx="0" cy="59928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101" name="Line 72"/>
          <p:cNvSpPr>
            <a:spLocks noChangeShapeType="1"/>
          </p:cNvSpPr>
          <p:nvPr/>
        </p:nvSpPr>
        <p:spPr bwMode="auto">
          <a:xfrm>
            <a:off x="3370263" y="1468438"/>
            <a:ext cx="0" cy="58086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102" name="Line 73"/>
          <p:cNvSpPr>
            <a:spLocks noChangeShapeType="1"/>
          </p:cNvSpPr>
          <p:nvPr/>
        </p:nvSpPr>
        <p:spPr bwMode="auto">
          <a:xfrm>
            <a:off x="4541838" y="1465263"/>
            <a:ext cx="6350" cy="58023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103" name="Line 74"/>
          <p:cNvSpPr>
            <a:spLocks noChangeShapeType="1"/>
          </p:cNvSpPr>
          <p:nvPr/>
        </p:nvSpPr>
        <p:spPr bwMode="auto">
          <a:xfrm>
            <a:off x="7497763" y="1046163"/>
            <a:ext cx="0" cy="62404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104" name="Line 75"/>
          <p:cNvSpPr>
            <a:spLocks noChangeShapeType="1"/>
          </p:cNvSpPr>
          <p:nvPr/>
        </p:nvSpPr>
        <p:spPr bwMode="auto">
          <a:xfrm>
            <a:off x="8086725" y="1277938"/>
            <a:ext cx="0" cy="598963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105" name="Text Box 76"/>
          <p:cNvSpPr txBox="1">
            <a:spLocks noChangeArrowheads="1"/>
          </p:cNvSpPr>
          <p:nvPr/>
        </p:nvSpPr>
        <p:spPr bwMode="auto">
          <a:xfrm>
            <a:off x="2117725" y="1498600"/>
            <a:ext cx="733425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/>
              <a:t>PERSONAS</a:t>
            </a:r>
          </a:p>
        </p:txBody>
      </p:sp>
      <p:sp>
        <p:nvSpPr>
          <p:cNvPr id="2106" name="Text Box 77"/>
          <p:cNvSpPr txBox="1">
            <a:spLocks noChangeArrowheads="1"/>
          </p:cNvSpPr>
          <p:nvPr/>
        </p:nvSpPr>
        <p:spPr bwMode="auto">
          <a:xfrm>
            <a:off x="1612900" y="1133475"/>
            <a:ext cx="115570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800" b="1"/>
              <a:t>T O T A L</a:t>
            </a:r>
          </a:p>
        </p:txBody>
      </p:sp>
      <p:sp>
        <p:nvSpPr>
          <p:cNvPr id="2107" name="Line 85"/>
          <p:cNvSpPr>
            <a:spLocks noChangeShapeType="1"/>
          </p:cNvSpPr>
          <p:nvPr/>
        </p:nvSpPr>
        <p:spPr bwMode="auto">
          <a:xfrm>
            <a:off x="1587297" y="1477963"/>
            <a:ext cx="588645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108" name="Text Box 88"/>
          <p:cNvSpPr txBox="1">
            <a:spLocks noChangeArrowheads="1"/>
          </p:cNvSpPr>
          <p:nvPr/>
        </p:nvSpPr>
        <p:spPr bwMode="auto">
          <a:xfrm>
            <a:off x="2771775" y="1266825"/>
            <a:ext cx="1157288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800" b="1"/>
              <a:t>AMBULATORIOS</a:t>
            </a:r>
          </a:p>
        </p:txBody>
      </p:sp>
      <p:sp>
        <p:nvSpPr>
          <p:cNvPr id="2109" name="Text Box 91"/>
          <p:cNvSpPr txBox="1">
            <a:spLocks noChangeArrowheads="1"/>
          </p:cNvSpPr>
          <p:nvPr/>
        </p:nvSpPr>
        <p:spPr bwMode="auto">
          <a:xfrm>
            <a:off x="3957638" y="1273175"/>
            <a:ext cx="1157287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800" b="1"/>
              <a:t>HOSPITALIZADOS</a:t>
            </a:r>
          </a:p>
        </p:txBody>
      </p:sp>
      <p:sp>
        <p:nvSpPr>
          <p:cNvPr id="2110" name="Text Box 94"/>
          <p:cNvSpPr txBox="1">
            <a:spLocks noChangeArrowheads="1"/>
          </p:cNvSpPr>
          <p:nvPr/>
        </p:nvSpPr>
        <p:spPr bwMode="auto">
          <a:xfrm>
            <a:off x="5178425" y="1279525"/>
            <a:ext cx="1158875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800" b="1"/>
              <a:t>URGENCIAS</a:t>
            </a:r>
          </a:p>
        </p:txBody>
      </p:sp>
      <p:sp>
        <p:nvSpPr>
          <p:cNvPr id="2111" name="Text Box 97"/>
          <p:cNvSpPr txBox="1">
            <a:spLocks noChangeArrowheads="1"/>
          </p:cNvSpPr>
          <p:nvPr/>
        </p:nvSpPr>
        <p:spPr bwMode="auto">
          <a:xfrm>
            <a:off x="6327775" y="1095375"/>
            <a:ext cx="11557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800" b="1"/>
              <a:t>A   PACIENTES</a:t>
            </a:r>
          </a:p>
          <a:p>
            <a:pPr algn="ctr"/>
            <a:r>
              <a:rPr lang="es-ES_tradnl" altLang="es-MX" sz="800" b="1"/>
              <a:t>DE OTRA UNIDAD</a:t>
            </a:r>
          </a:p>
        </p:txBody>
      </p:sp>
      <p:sp>
        <p:nvSpPr>
          <p:cNvPr id="2112" name="Text Box 99"/>
          <p:cNvSpPr txBox="1">
            <a:spLocks noChangeArrowheads="1"/>
          </p:cNvSpPr>
          <p:nvPr/>
        </p:nvSpPr>
        <p:spPr bwMode="auto">
          <a:xfrm>
            <a:off x="7493000" y="1343025"/>
            <a:ext cx="6096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/>
              <a:t>CITOLO-GÍAS</a:t>
            </a:r>
          </a:p>
        </p:txBody>
      </p:sp>
      <p:sp>
        <p:nvSpPr>
          <p:cNvPr id="2113" name="Text Box 100"/>
          <p:cNvSpPr txBox="1">
            <a:spLocks noChangeArrowheads="1"/>
          </p:cNvSpPr>
          <p:nvPr/>
        </p:nvSpPr>
        <p:spPr bwMode="auto">
          <a:xfrm>
            <a:off x="8022044" y="1409700"/>
            <a:ext cx="703262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 dirty="0"/>
              <a:t>BIOPSIAS</a:t>
            </a:r>
          </a:p>
        </p:txBody>
      </p:sp>
      <p:sp>
        <p:nvSpPr>
          <p:cNvPr id="2114" name="Line 109"/>
          <p:cNvSpPr>
            <a:spLocks noChangeShapeType="1"/>
          </p:cNvSpPr>
          <p:nvPr/>
        </p:nvSpPr>
        <p:spPr bwMode="auto">
          <a:xfrm>
            <a:off x="7499350" y="1282700"/>
            <a:ext cx="46958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115" name="Text Box 110"/>
          <p:cNvSpPr txBox="1">
            <a:spLocks noChangeArrowheads="1"/>
          </p:cNvSpPr>
          <p:nvPr/>
        </p:nvSpPr>
        <p:spPr bwMode="auto">
          <a:xfrm>
            <a:off x="2706688" y="1498600"/>
            <a:ext cx="727075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/>
              <a:t>ESTUDIOS</a:t>
            </a:r>
          </a:p>
        </p:txBody>
      </p:sp>
      <p:sp>
        <p:nvSpPr>
          <p:cNvPr id="2116" name="Text Box 111"/>
          <p:cNvSpPr txBox="1">
            <a:spLocks noChangeArrowheads="1"/>
          </p:cNvSpPr>
          <p:nvPr/>
        </p:nvSpPr>
        <p:spPr bwMode="auto">
          <a:xfrm>
            <a:off x="3286125" y="1498600"/>
            <a:ext cx="742950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/>
              <a:t>PERSONAS</a:t>
            </a:r>
          </a:p>
        </p:txBody>
      </p:sp>
      <p:sp>
        <p:nvSpPr>
          <p:cNvPr id="2117" name="Text Box 112"/>
          <p:cNvSpPr txBox="1">
            <a:spLocks noChangeArrowheads="1"/>
          </p:cNvSpPr>
          <p:nvPr/>
        </p:nvSpPr>
        <p:spPr bwMode="auto">
          <a:xfrm>
            <a:off x="3881438" y="1498600"/>
            <a:ext cx="738187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/>
              <a:t>ESTUDIOS</a:t>
            </a:r>
          </a:p>
        </p:txBody>
      </p:sp>
      <p:sp>
        <p:nvSpPr>
          <p:cNvPr id="2118" name="Text Box 113"/>
          <p:cNvSpPr txBox="1">
            <a:spLocks noChangeArrowheads="1"/>
          </p:cNvSpPr>
          <p:nvPr/>
        </p:nvSpPr>
        <p:spPr bwMode="auto">
          <a:xfrm>
            <a:off x="4451350" y="1504950"/>
            <a:ext cx="790575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/>
              <a:t>PERSONAS</a:t>
            </a:r>
          </a:p>
        </p:txBody>
      </p:sp>
      <p:sp>
        <p:nvSpPr>
          <p:cNvPr id="2119" name="Text Box 114"/>
          <p:cNvSpPr txBox="1">
            <a:spLocks noChangeArrowheads="1"/>
          </p:cNvSpPr>
          <p:nvPr/>
        </p:nvSpPr>
        <p:spPr bwMode="auto">
          <a:xfrm>
            <a:off x="5056188" y="1498600"/>
            <a:ext cx="746125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/>
              <a:t>ESTUDIOS</a:t>
            </a:r>
          </a:p>
        </p:txBody>
      </p:sp>
      <p:sp>
        <p:nvSpPr>
          <p:cNvPr id="2120" name="Text Box 115"/>
          <p:cNvSpPr txBox="1">
            <a:spLocks noChangeArrowheads="1"/>
          </p:cNvSpPr>
          <p:nvPr/>
        </p:nvSpPr>
        <p:spPr bwMode="auto">
          <a:xfrm>
            <a:off x="5656263" y="1498600"/>
            <a:ext cx="742950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/>
              <a:t>PERSONAS</a:t>
            </a:r>
          </a:p>
        </p:txBody>
      </p:sp>
      <p:sp>
        <p:nvSpPr>
          <p:cNvPr id="2121" name="Text Box 116"/>
          <p:cNvSpPr txBox="1">
            <a:spLocks noChangeArrowheads="1"/>
          </p:cNvSpPr>
          <p:nvPr/>
        </p:nvSpPr>
        <p:spPr bwMode="auto">
          <a:xfrm>
            <a:off x="6234113" y="1498600"/>
            <a:ext cx="757237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/>
              <a:t>ESTUDIOS</a:t>
            </a:r>
          </a:p>
        </p:txBody>
      </p:sp>
      <p:sp>
        <p:nvSpPr>
          <p:cNvPr id="2122" name="Text Box 117"/>
          <p:cNvSpPr txBox="1">
            <a:spLocks noChangeArrowheads="1"/>
          </p:cNvSpPr>
          <p:nvPr/>
        </p:nvSpPr>
        <p:spPr bwMode="auto">
          <a:xfrm>
            <a:off x="6816725" y="1498600"/>
            <a:ext cx="779463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/>
              <a:t>PERSONAS</a:t>
            </a:r>
          </a:p>
        </p:txBody>
      </p:sp>
      <p:sp>
        <p:nvSpPr>
          <p:cNvPr id="2123" name="Text Box 118"/>
          <p:cNvSpPr txBox="1">
            <a:spLocks noChangeArrowheads="1"/>
          </p:cNvSpPr>
          <p:nvPr/>
        </p:nvSpPr>
        <p:spPr bwMode="auto">
          <a:xfrm>
            <a:off x="1041400" y="715963"/>
            <a:ext cx="1058863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90000"/>
              </a:spcBef>
            </a:pPr>
            <a:r>
              <a:rPr lang="es-ES_tradnl" altLang="es-MX" sz="700" b="1"/>
              <a:t>NOMBRE UNIDAD:</a:t>
            </a:r>
            <a:endParaRPr lang="es-ES_tradnl" altLang="es-MX" sz="800" b="1"/>
          </a:p>
        </p:txBody>
      </p:sp>
      <p:sp>
        <p:nvSpPr>
          <p:cNvPr id="2124" name="Text Box 119"/>
          <p:cNvSpPr txBox="1">
            <a:spLocks noChangeArrowheads="1"/>
          </p:cNvSpPr>
          <p:nvPr/>
        </p:nvSpPr>
        <p:spPr bwMode="auto">
          <a:xfrm>
            <a:off x="4614863" y="692150"/>
            <a:ext cx="963612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s-ES_tradnl" altLang="es-MX" sz="700" b="1"/>
              <a:t>CLUES:</a:t>
            </a:r>
          </a:p>
        </p:txBody>
      </p:sp>
      <p:sp>
        <p:nvSpPr>
          <p:cNvPr id="2125" name="Text Box 120"/>
          <p:cNvSpPr txBox="1">
            <a:spLocks noChangeArrowheads="1"/>
          </p:cNvSpPr>
          <p:nvPr/>
        </p:nvSpPr>
        <p:spPr bwMode="auto">
          <a:xfrm>
            <a:off x="8442325" y="704850"/>
            <a:ext cx="1485900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s-ES_tradnl" altLang="es-MX" sz="700" b="1"/>
              <a:t>NOMBRE RESPONSABLE: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ción en blanco">
  <a:themeElements>
    <a:clrScheme name="Presentación en blanc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resentación en blanco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resentación en blanc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ción en blanco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C:\Archivos de programa\Microsoft Office\Plantillas\Presentación en blanco.pot</Template>
  <TotalTime>848</TotalTime>
  <Words>113</Words>
  <Application>Microsoft Office PowerPoint</Application>
  <PresentationFormat>Personalizado</PresentationFormat>
  <Paragraphs>27</Paragraphs>
  <Slides>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Presentación en blanco</vt:lpstr>
      <vt:lpstr>Presentación de PowerPoint</vt:lpstr>
    </vt:vector>
  </TitlesOfParts>
  <Company>DGEI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Sin título de diapositiva</dc:title>
  <dc:creator>Lic. Raul Wong Luna</dc:creator>
  <cp:lastModifiedBy>Alicia Mercado Sandoval</cp:lastModifiedBy>
  <cp:revision>70</cp:revision>
  <cp:lastPrinted>2016-10-18T01:07:03Z</cp:lastPrinted>
  <dcterms:created xsi:type="dcterms:W3CDTF">1999-08-26T18:48:18Z</dcterms:created>
  <dcterms:modified xsi:type="dcterms:W3CDTF">2023-12-05T18:38:50Z</dcterms:modified>
</cp:coreProperties>
</file>